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_rels/slideLayout3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705348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1796040" y="4339080"/>
            <a:ext cx="705348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41008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179604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1796040" y="1604520"/>
            <a:ext cx="7053480" cy="5235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705348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ubTitle"/>
          </p:nvPr>
        </p:nvSpPr>
        <p:spPr>
          <a:xfrm>
            <a:off x="3298320" y="273240"/>
            <a:ext cx="5583960" cy="6566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179604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1796040" y="1604520"/>
            <a:ext cx="7053480" cy="5235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41008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1796040" y="4339080"/>
            <a:ext cx="705276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705348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1796040" y="4339080"/>
            <a:ext cx="705348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41008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5"/>
          <p:cNvSpPr>
            <a:spLocks noGrp="1"/>
          </p:cNvSpPr>
          <p:nvPr>
            <p:ph type="body"/>
          </p:nvPr>
        </p:nvSpPr>
        <p:spPr>
          <a:xfrm>
            <a:off x="179604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1796040" y="1604520"/>
            <a:ext cx="7053480" cy="5235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705348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705348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3298320" y="273240"/>
            <a:ext cx="5583960" cy="6566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179604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541008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1796040" y="4339080"/>
            <a:ext cx="705276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705348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1796040" y="4339080"/>
            <a:ext cx="705348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541008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179604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subTitle"/>
          </p:nvPr>
        </p:nvSpPr>
        <p:spPr>
          <a:xfrm>
            <a:off x="1796040" y="1604520"/>
            <a:ext cx="7053480" cy="5235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705348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subTitle"/>
          </p:nvPr>
        </p:nvSpPr>
        <p:spPr>
          <a:xfrm>
            <a:off x="3298320" y="273240"/>
            <a:ext cx="5583960" cy="6566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179604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541008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1796040" y="4339080"/>
            <a:ext cx="705276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705348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1796040" y="4339080"/>
            <a:ext cx="705348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541008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4" name="PlaceHolder 5"/>
          <p:cNvSpPr>
            <a:spLocks noGrp="1"/>
          </p:cNvSpPr>
          <p:nvPr>
            <p:ph type="body"/>
          </p:nvPr>
        </p:nvSpPr>
        <p:spPr>
          <a:xfrm>
            <a:off x="179604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3298320" y="273240"/>
            <a:ext cx="5583960" cy="65664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179604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5235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410080" y="433908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410080" y="1604520"/>
            <a:ext cx="344160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1796040" y="4339080"/>
            <a:ext cx="7052760" cy="2497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ffaec4"/>
            </a:solidFill>
            <a:round/>
          </a:ln>
        </p:spPr>
      </p:sp>
      <p:sp>
        <p:nvSpPr>
          <p:cNvPr id="1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ffaec4"/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ff388c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ffaec4"/>
          </a:solidFill>
        </p:spPr>
      </p:sp>
      <p:sp>
        <p:nvSpPr>
          <p:cNvPr id="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ff388c"/>
            </a:solidFill>
            <a:round/>
          </a:ln>
        </p:spPr>
      </p:sp>
      <p:sp>
        <p:nvSpPr>
          <p:cNvPr id="5" name="CustomShape 6"/>
          <p:cNvSpPr/>
          <p:nvPr/>
        </p:nvSpPr>
        <p:spPr>
          <a:xfrm>
            <a:off x="8156520" y="5715000"/>
            <a:ext cx="548280" cy="54828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pt-BR" sz="3000">
                <a:solidFill>
                  <a:srgbClr val="666666"/>
                </a:solidFill>
                <a:latin typeface="Century Schoolbook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9098280" y="221760"/>
            <a:ext cx="2285640" cy="38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entury Schoolbook"/>
              </a:rPr>
              <a:t>11/03/14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9097920" y="2544840"/>
            <a:ext cx="3657240" cy="3837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9" name="CustomShape 10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rgbClr val="ffaec4"/>
          </a:solidFill>
        </p:spPr>
      </p:sp>
      <p:sp>
        <p:nvSpPr>
          <p:cNvPr id="10" name="CustomShape 11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rgbClr val="ffceda"/>
          </a:solidFill>
        </p:spPr>
      </p:sp>
      <p:sp>
        <p:nvSpPr>
          <p:cNvPr id="11" name="CustomShape 12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rgbClr val="ffceda"/>
          </a:solidFill>
        </p:spPr>
      </p:sp>
      <p:sp>
        <p:nvSpPr>
          <p:cNvPr id="12" name="CustomShape 13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rgbClr val="ffe8ed"/>
          </a:solidFill>
        </p:spPr>
      </p:sp>
      <p:sp>
        <p:nvSpPr>
          <p:cNvPr id="13" name="Line 14"/>
          <p:cNvSpPr/>
          <p:nvPr/>
        </p:nvSpPr>
        <p:spPr>
          <a:xfrm>
            <a:off x="106200" y="0"/>
            <a:ext cx="0" cy="6858000"/>
          </a:xfrm>
          <a:prstGeom prst="line">
            <a:avLst/>
          </a:prstGeom>
          <a:ln w="57240">
            <a:solidFill>
              <a:srgbClr val="ffaec4"/>
            </a:solidFill>
            <a:round/>
          </a:ln>
        </p:spPr>
      </p:sp>
      <p:sp>
        <p:nvSpPr>
          <p:cNvPr id="14" name="Line 15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240">
            <a:solidFill>
              <a:srgbClr val="ffe8ed"/>
            </a:solidFill>
            <a:round/>
          </a:ln>
        </p:spPr>
      </p:sp>
      <p:sp>
        <p:nvSpPr>
          <p:cNvPr id="15" name="Line 16"/>
          <p:cNvSpPr/>
          <p:nvPr/>
        </p:nvSpPr>
        <p:spPr>
          <a:xfrm>
            <a:off x="853920" y="0"/>
            <a:ext cx="0" cy="6858000"/>
          </a:xfrm>
          <a:prstGeom prst="line">
            <a:avLst/>
          </a:prstGeom>
          <a:ln w="57240">
            <a:solidFill>
              <a:srgbClr val="ffaec4"/>
            </a:solidFill>
            <a:round/>
          </a:ln>
        </p:spPr>
      </p:sp>
      <p:sp>
        <p:nvSpPr>
          <p:cNvPr id="16" name="Line 17"/>
          <p:cNvSpPr/>
          <p:nvPr/>
        </p:nvSpPr>
        <p:spPr>
          <a:xfrm>
            <a:off x="1726560" y="0"/>
            <a:ext cx="0" cy="6858000"/>
          </a:xfrm>
          <a:prstGeom prst="line">
            <a:avLst/>
          </a:prstGeom>
          <a:ln w="28440">
            <a:solidFill>
              <a:srgbClr val="ffaec4"/>
            </a:solidFill>
            <a:round/>
          </a:ln>
        </p:spPr>
      </p:sp>
      <p:sp>
        <p:nvSpPr>
          <p:cNvPr id="17" name="Line 18"/>
          <p:cNvSpPr/>
          <p:nvPr/>
        </p:nvSpPr>
        <p:spPr>
          <a:xfrm>
            <a:off x="1066680" y="0"/>
            <a:ext cx="0" cy="6858000"/>
          </a:xfrm>
          <a:prstGeom prst="line">
            <a:avLst/>
          </a:prstGeom>
          <a:ln w="9360">
            <a:solidFill>
              <a:srgbClr val="ffaec4"/>
            </a:solidFill>
            <a:round/>
          </a:ln>
        </p:spPr>
      </p:sp>
      <p:sp>
        <p:nvSpPr>
          <p:cNvPr id="18" name="Line 19"/>
          <p:cNvSpPr/>
          <p:nvPr/>
        </p:nvSpPr>
        <p:spPr>
          <a:xfrm>
            <a:off x="9113760" y="0"/>
            <a:ext cx="0" cy="6858000"/>
          </a:xfrm>
          <a:prstGeom prst="line">
            <a:avLst/>
          </a:prstGeom>
          <a:ln w="57240">
            <a:solidFill>
              <a:srgbClr val="ffaec4"/>
            </a:solidFill>
            <a:round/>
          </a:ln>
        </p:spPr>
      </p:sp>
      <p:sp>
        <p:nvSpPr>
          <p:cNvPr id="19" name="CustomShape 20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rgbClr val="ffaec4"/>
          </a:solidFill>
        </p:spPr>
      </p:sp>
      <p:sp>
        <p:nvSpPr>
          <p:cNvPr id="20" name="CustomShape 21"/>
          <p:cNvSpPr/>
          <p:nvPr/>
        </p:nvSpPr>
        <p:spPr>
          <a:xfrm>
            <a:off x="609480" y="3429000"/>
            <a:ext cx="1294920" cy="129492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21" name="CustomShape 22"/>
          <p:cNvSpPr/>
          <p:nvPr/>
        </p:nvSpPr>
        <p:spPr>
          <a:xfrm>
            <a:off x="1309680" y="4866840"/>
            <a:ext cx="641160" cy="64116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22" name="CustomShape 23"/>
          <p:cNvSpPr/>
          <p:nvPr/>
        </p:nvSpPr>
        <p:spPr>
          <a:xfrm>
            <a:off x="1091160" y="5500800"/>
            <a:ext cx="136800" cy="13680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23" name="CustomShape 24"/>
          <p:cNvSpPr/>
          <p:nvPr/>
        </p:nvSpPr>
        <p:spPr>
          <a:xfrm>
            <a:off x="1664280" y="5788080"/>
            <a:ext cx="273960" cy="27396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24" name="CustomShape 25"/>
          <p:cNvSpPr/>
          <p:nvPr/>
        </p:nvSpPr>
        <p:spPr>
          <a:xfrm>
            <a:off x="1905120" y="4495680"/>
            <a:ext cx="365400" cy="36540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1325520" y="4928760"/>
            <a:ext cx="609120" cy="517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A191B1F1-F1D1-41D1-B1E1-81A12121D101}" type="slidenum">
              <a:rPr lang="pt-BR">
                <a:solidFill>
                  <a:srgbClr val="000000"/>
                </a:solidFill>
                <a:latin typeface="Century Schoolbook"/>
              </a:rPr>
              <a:t>&lt;número&gt;</a:t>
            </a:fld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ffaec4"/>
            </a:solidFill>
            <a:round/>
          </a:ln>
        </p:spPr>
      </p:sp>
      <p:sp>
        <p:nvSpPr>
          <p:cNvPr id="60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ffaec4"/>
            </a:solidFill>
            <a:round/>
          </a:ln>
        </p:spPr>
      </p:sp>
      <p:sp>
        <p:nvSpPr>
          <p:cNvPr id="61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ff388c"/>
            </a:solidFill>
            <a:round/>
          </a:ln>
        </p:spPr>
      </p:sp>
      <p:sp>
        <p:nvSpPr>
          <p:cNvPr id="62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ffaec4"/>
          </a:solidFill>
        </p:spPr>
      </p:sp>
      <p:sp>
        <p:nvSpPr>
          <p:cNvPr id="63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ff388c"/>
            </a:solidFill>
            <a:round/>
          </a:ln>
        </p:spPr>
      </p:sp>
      <p:sp>
        <p:nvSpPr>
          <p:cNvPr id="64" name="CustomShape 6"/>
          <p:cNvSpPr/>
          <p:nvPr/>
        </p:nvSpPr>
        <p:spPr>
          <a:xfrm>
            <a:off x="8156520" y="5715000"/>
            <a:ext cx="548280" cy="54828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65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pt-BR" sz="3000">
                <a:solidFill>
                  <a:srgbClr val="666666"/>
                </a:solidFill>
                <a:latin typeface="Century Schoolbook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66" name="PlaceHolder 8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Century Schoolbook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Century Schoolbook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Century Schoolbook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Century Schoolbook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Century Schoolbook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Century Schoolbook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SzPct val="70000"/>
              <a:buFont charset="2" typeface="Wingdings"/>
              <a:buChar char=""/>
            </a:pPr>
            <a:r>
              <a:rPr lang="pt-BR" sz="2400">
                <a:solidFill>
                  <a:srgbClr val="000000"/>
                </a:solidFill>
                <a:latin typeface="Century Schoolbook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pt-BR" sz="2100">
                <a:solidFill>
                  <a:srgbClr val="000000"/>
                </a:solidFill>
                <a:latin typeface="Century Schoolbook"/>
              </a:rPr>
              <a:t>Segundo nível</a:t>
            </a:r>
            <a:endParaRPr/>
          </a:p>
          <a:p>
            <a:pPr lvl="1">
              <a:buSzPct val="80000"/>
              <a:buFont charset="2" typeface="Wingdings 2"/>
              <a:buChar char=""/>
            </a:pPr>
            <a:r>
              <a:rPr lang="pt-BR">
                <a:solidFill>
                  <a:srgbClr val="000000"/>
                </a:solidFill>
                <a:latin typeface="Century Schoolbook"/>
              </a:rPr>
              <a:t>Terceiro nível</a:t>
            </a:r>
            <a:endParaRPr/>
          </a:p>
          <a:p>
            <a:pPr lvl="2">
              <a:buSzPct val="60000"/>
              <a:buFont charset="2" typeface="Wingdings"/>
              <a:buChar char=""/>
            </a:pPr>
            <a:r>
              <a:rPr lang="pt-BR">
                <a:solidFill>
                  <a:srgbClr val="000000"/>
                </a:solidFill>
                <a:latin typeface="Century Schoolbook"/>
              </a:rPr>
              <a:t>Quarto nível</a:t>
            </a:r>
            <a:endParaRPr/>
          </a:p>
          <a:p>
            <a:pPr lvl="3">
              <a:buSzPct val="60000"/>
              <a:buFont charset="2" typeface="Wingdings"/>
              <a:buChar char=""/>
            </a:pPr>
            <a:r>
              <a:rPr lang="pt-BR" sz="1600">
                <a:solidFill>
                  <a:srgbClr val="000000"/>
                </a:solidFill>
                <a:latin typeface="Century Schoolbook"/>
              </a:rPr>
              <a:t>Quinto nível</a:t>
            </a:r>
            <a:endParaRPr/>
          </a:p>
        </p:txBody>
      </p:sp>
      <p:sp>
        <p:nvSpPr>
          <p:cNvPr id="67" name="PlaceHolder 9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entury Schoolbook"/>
              </a:rPr>
              <a:t>11/03/14</a:t>
            </a:r>
            <a:endParaRPr/>
          </a:p>
        </p:txBody>
      </p:sp>
      <p:sp>
        <p:nvSpPr>
          <p:cNvPr id="68" name="PlaceHolder 10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B1D141-91A1-4181-81F1-B101F1E1E151}" type="slidenum">
              <a:rPr lang="pt-BR">
                <a:solidFill>
                  <a:srgbClr val="000000"/>
                </a:solidFill>
                <a:latin typeface="Century Schoolbook"/>
              </a:rPr>
              <a:t>&lt;número&gt;</a:t>
            </a:fld>
            <a:endParaRPr/>
          </a:p>
        </p:txBody>
      </p:sp>
      <p:sp>
        <p:nvSpPr>
          <p:cNvPr id="69" name="PlaceHolder 11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2d2d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ffaec4"/>
            </a:solidFill>
            <a:round/>
          </a:ln>
        </p:spPr>
      </p:sp>
      <p:sp>
        <p:nvSpPr>
          <p:cNvPr id="103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ffaec4"/>
            </a:solidFill>
            <a:round/>
          </a:ln>
        </p:spPr>
      </p:sp>
      <p:sp>
        <p:nvSpPr>
          <p:cNvPr id="104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ff388c"/>
            </a:solidFill>
            <a:round/>
          </a:ln>
        </p:spPr>
      </p:sp>
      <p:sp>
        <p:nvSpPr>
          <p:cNvPr id="105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ffaec4"/>
          </a:solidFill>
        </p:spPr>
      </p:sp>
      <p:sp>
        <p:nvSpPr>
          <p:cNvPr id="106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ff388c"/>
            </a:solidFill>
            <a:round/>
          </a:ln>
        </p:spPr>
      </p:sp>
      <p:sp>
        <p:nvSpPr>
          <p:cNvPr id="107" name="CustomShape 6"/>
          <p:cNvSpPr/>
          <p:nvPr/>
        </p:nvSpPr>
        <p:spPr>
          <a:xfrm>
            <a:off x="8156520" y="5715000"/>
            <a:ext cx="548280" cy="54828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108" name="PlaceHolder 7"/>
          <p:cNvSpPr>
            <a:spLocks noGrp="1"/>
          </p:cNvSpPr>
          <p:nvPr>
            <p:ph type="title"/>
          </p:nvPr>
        </p:nvSpPr>
        <p:spPr>
          <a:xfrm>
            <a:off x="2286000" y="2895480"/>
            <a:ext cx="6171840" cy="20530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pt-BR" sz="3000">
                <a:solidFill>
                  <a:srgbClr val="666666"/>
                </a:solidFill>
                <a:latin typeface="Century Schoolbook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109" name="PlaceHolder 8"/>
          <p:cNvSpPr>
            <a:spLocks noGrp="1"/>
          </p:cNvSpPr>
          <p:nvPr>
            <p:ph type="body"/>
          </p:nvPr>
        </p:nvSpPr>
        <p:spPr>
          <a:xfrm>
            <a:off x="2286000" y="5010120"/>
            <a:ext cx="6171840" cy="13712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b="1" lang="pt-BR">
                <a:solidFill>
                  <a:srgbClr val="666666"/>
                </a:solidFill>
                <a:latin typeface="Century Schoolbook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b="1" lang="pt-BR">
                <a:solidFill>
                  <a:srgbClr val="666666"/>
                </a:solidFill>
                <a:latin typeface="Century Schoolbook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b="1" lang="pt-BR">
                <a:solidFill>
                  <a:srgbClr val="666666"/>
                </a:solidFill>
                <a:latin typeface="Century Schoolbook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b="1" lang="pt-BR">
                <a:solidFill>
                  <a:srgbClr val="666666"/>
                </a:solidFill>
                <a:latin typeface="Century Schoolbook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b="1" lang="pt-BR">
                <a:solidFill>
                  <a:srgbClr val="666666"/>
                </a:solidFill>
                <a:latin typeface="Century Schoolbook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b="1" lang="pt-BR">
                <a:solidFill>
                  <a:srgbClr val="666666"/>
                </a:solidFill>
                <a:latin typeface="Century Schoolbook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</a:pPr>
            <a:r>
              <a:rPr b="1" lang="pt-BR">
                <a:solidFill>
                  <a:srgbClr val="666666"/>
                </a:solidFill>
                <a:latin typeface="Century Schoolbook"/>
              </a:rPr>
              <a:t>7.º Nível da estrutura de tópicosClique para editar o texto mestre</a:t>
            </a:r>
            <a:endParaRPr/>
          </a:p>
        </p:txBody>
      </p:sp>
      <p:sp>
        <p:nvSpPr>
          <p:cNvPr id="110" name="PlaceHolder 9"/>
          <p:cNvSpPr>
            <a:spLocks noGrp="1"/>
          </p:cNvSpPr>
          <p:nvPr>
            <p:ph type="dt"/>
          </p:nvPr>
        </p:nvSpPr>
        <p:spPr>
          <a:xfrm>
            <a:off x="9096840" y="217800"/>
            <a:ext cx="2285640" cy="38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entury Schoolbook"/>
              </a:rPr>
              <a:t>11/03/14</a:t>
            </a:r>
            <a:endParaRPr/>
          </a:p>
        </p:txBody>
      </p:sp>
      <p:sp>
        <p:nvSpPr>
          <p:cNvPr id="111" name="PlaceHolder 10"/>
          <p:cNvSpPr>
            <a:spLocks noGrp="1"/>
          </p:cNvSpPr>
          <p:nvPr>
            <p:ph type="ftr"/>
          </p:nvPr>
        </p:nvSpPr>
        <p:spPr>
          <a:xfrm>
            <a:off x="9098280" y="2541960"/>
            <a:ext cx="3657240" cy="3837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2" name="CustomShape 11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rgbClr val="ffaec4"/>
          </a:solidFill>
        </p:spPr>
      </p:sp>
      <p:sp>
        <p:nvSpPr>
          <p:cNvPr id="113" name="CustomShape 12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rgbClr val="ffceda"/>
          </a:solidFill>
        </p:spPr>
      </p:sp>
      <p:sp>
        <p:nvSpPr>
          <p:cNvPr id="114" name="CustomShape 13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rgbClr val="ffceda"/>
          </a:solidFill>
        </p:spPr>
      </p:sp>
      <p:sp>
        <p:nvSpPr>
          <p:cNvPr id="115" name="CustomShape 14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rgbClr val="ffe8ed"/>
          </a:solidFill>
        </p:spPr>
      </p:sp>
      <p:sp>
        <p:nvSpPr>
          <p:cNvPr id="116" name="Line 15"/>
          <p:cNvSpPr/>
          <p:nvPr/>
        </p:nvSpPr>
        <p:spPr>
          <a:xfrm>
            <a:off x="106200" y="0"/>
            <a:ext cx="0" cy="6858000"/>
          </a:xfrm>
          <a:prstGeom prst="line">
            <a:avLst/>
          </a:prstGeom>
          <a:ln w="57240">
            <a:solidFill>
              <a:srgbClr val="ffaec4"/>
            </a:solidFill>
            <a:round/>
          </a:ln>
        </p:spPr>
      </p:sp>
      <p:sp>
        <p:nvSpPr>
          <p:cNvPr id="117" name="Line 16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240">
            <a:solidFill>
              <a:srgbClr val="ffe8ed"/>
            </a:solidFill>
            <a:round/>
          </a:ln>
        </p:spPr>
      </p:sp>
      <p:sp>
        <p:nvSpPr>
          <p:cNvPr id="118" name="Line 17"/>
          <p:cNvSpPr/>
          <p:nvPr/>
        </p:nvSpPr>
        <p:spPr>
          <a:xfrm>
            <a:off x="853920" y="0"/>
            <a:ext cx="0" cy="6858000"/>
          </a:xfrm>
          <a:prstGeom prst="line">
            <a:avLst/>
          </a:prstGeom>
          <a:ln w="57240">
            <a:solidFill>
              <a:srgbClr val="ffaec4"/>
            </a:solidFill>
            <a:round/>
          </a:ln>
        </p:spPr>
      </p:sp>
      <p:sp>
        <p:nvSpPr>
          <p:cNvPr id="119" name="Line 18"/>
          <p:cNvSpPr/>
          <p:nvPr/>
        </p:nvSpPr>
        <p:spPr>
          <a:xfrm>
            <a:off x="1726560" y="0"/>
            <a:ext cx="0" cy="6858000"/>
          </a:xfrm>
          <a:prstGeom prst="line">
            <a:avLst/>
          </a:prstGeom>
          <a:ln w="28440">
            <a:solidFill>
              <a:srgbClr val="ffaec4"/>
            </a:solidFill>
            <a:round/>
          </a:ln>
        </p:spPr>
      </p:sp>
      <p:sp>
        <p:nvSpPr>
          <p:cNvPr id="120" name="Line 19"/>
          <p:cNvSpPr/>
          <p:nvPr/>
        </p:nvSpPr>
        <p:spPr>
          <a:xfrm>
            <a:off x="1066680" y="0"/>
            <a:ext cx="0" cy="6858000"/>
          </a:xfrm>
          <a:prstGeom prst="line">
            <a:avLst/>
          </a:prstGeom>
          <a:ln w="9360">
            <a:solidFill>
              <a:srgbClr val="ffaec4"/>
            </a:solidFill>
            <a:round/>
          </a:ln>
        </p:spPr>
      </p:sp>
      <p:sp>
        <p:nvSpPr>
          <p:cNvPr id="121" name="CustomShape 20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rgbClr val="ffaec4"/>
          </a:solidFill>
        </p:spPr>
      </p:sp>
      <p:sp>
        <p:nvSpPr>
          <p:cNvPr id="122" name="CustomShape 21"/>
          <p:cNvSpPr/>
          <p:nvPr/>
        </p:nvSpPr>
        <p:spPr>
          <a:xfrm>
            <a:off x="609480" y="3429000"/>
            <a:ext cx="1294920" cy="129492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123" name="CustomShape 22"/>
          <p:cNvSpPr/>
          <p:nvPr/>
        </p:nvSpPr>
        <p:spPr>
          <a:xfrm>
            <a:off x="1324800" y="4866840"/>
            <a:ext cx="641160" cy="64116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124" name="CustomShape 23"/>
          <p:cNvSpPr/>
          <p:nvPr/>
        </p:nvSpPr>
        <p:spPr>
          <a:xfrm>
            <a:off x="1091160" y="5500800"/>
            <a:ext cx="136800" cy="13680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125" name="CustomShape 24"/>
          <p:cNvSpPr/>
          <p:nvPr/>
        </p:nvSpPr>
        <p:spPr>
          <a:xfrm>
            <a:off x="1664280" y="5791320"/>
            <a:ext cx="273960" cy="27396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126" name="CustomShape 25"/>
          <p:cNvSpPr/>
          <p:nvPr/>
        </p:nvSpPr>
        <p:spPr>
          <a:xfrm>
            <a:off x="1879200" y="4479840"/>
            <a:ext cx="365400" cy="36540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127" name="Line 26"/>
          <p:cNvSpPr/>
          <p:nvPr/>
        </p:nvSpPr>
        <p:spPr>
          <a:xfrm>
            <a:off x="9097920" y="0"/>
            <a:ext cx="0" cy="6858000"/>
          </a:xfrm>
          <a:prstGeom prst="line">
            <a:avLst/>
          </a:prstGeom>
          <a:ln w="57240">
            <a:solidFill>
              <a:srgbClr val="ffaec4"/>
            </a:solidFill>
            <a:round/>
          </a:ln>
        </p:spPr>
      </p:sp>
      <p:sp>
        <p:nvSpPr>
          <p:cNvPr id="128" name="PlaceHolder 27"/>
          <p:cNvSpPr>
            <a:spLocks noGrp="1"/>
          </p:cNvSpPr>
          <p:nvPr>
            <p:ph type="sldNum"/>
          </p:nvPr>
        </p:nvSpPr>
        <p:spPr>
          <a:xfrm>
            <a:off x="1340640" y="4928760"/>
            <a:ext cx="609120" cy="517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1A10181-0191-4101-91B1-D17100B181C1}" type="slidenum">
              <a:rPr lang="pt-BR">
                <a:solidFill>
                  <a:srgbClr val="000000"/>
                </a:solidFill>
                <a:latin typeface="Century Schoolbook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3298320" y="273240"/>
            <a:ext cx="558396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r>
              <a:rPr lang="pt-BR"/>
              <a:t>Click to edit the title text format</a:t>
            </a:r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1796040" y="1604520"/>
            <a:ext cx="7053480" cy="52351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dt"/>
          </p:nvPr>
        </p:nvSpPr>
        <p:spPr>
          <a:xfrm>
            <a:off x="1599840" y="5528880"/>
            <a:ext cx="2130120" cy="473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 sz="1400"/>
              <a:t>&lt;data/hora&gt;</a:t>
            </a:r>
            <a:endParaRPr/>
          </a:p>
        </p:txBody>
      </p:sp>
      <p:sp>
        <p:nvSpPr>
          <p:cNvPr id="164" name="PlaceHolder 4"/>
          <p:cNvSpPr>
            <a:spLocks noGrp="1"/>
          </p:cNvSpPr>
          <p:nvPr>
            <p:ph type="ftr"/>
          </p:nvPr>
        </p:nvSpPr>
        <p:spPr>
          <a:xfrm>
            <a:off x="3812760" y="6084000"/>
            <a:ext cx="2898360" cy="47304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pt-BR" sz="1400"/>
              <a:t>&lt;rodapé&gt;</a:t>
            </a:r>
            <a:endParaRPr/>
          </a:p>
        </p:txBody>
      </p:sp>
      <p:sp>
        <p:nvSpPr>
          <p:cNvPr id="165" name="PlaceHolder 5"/>
          <p:cNvSpPr>
            <a:spLocks noGrp="1"/>
          </p:cNvSpPr>
          <p:nvPr>
            <p:ph type="sldNum"/>
          </p:nvPr>
        </p:nvSpPr>
        <p:spPr>
          <a:xfrm>
            <a:off x="6817320" y="6084000"/>
            <a:ext cx="2130120" cy="47304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8121E171-8111-41A1-B141-116111816151}" type="slidenum">
              <a:rPr lang="pt-BR" sz="1400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-144000" y="1872000"/>
            <a:ext cx="8913960" cy="487332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45000"/>
              <a:buFont typeface="StarSymbol"/>
              <a:buChar char=""/>
            </a:pPr>
            <a:endParaRPr/>
          </a:p>
          <a:p>
            <a:pPr algn="just">
              <a:buSzPct val="45000"/>
              <a:buFont typeface="StarSymbol"/>
              <a:buChar char=""/>
            </a:pPr>
            <a:r>
              <a:rPr b="1" lang="pt-BR" sz="3600">
                <a:solidFill>
                  <a:srgbClr val="000000"/>
                </a:solidFill>
                <a:latin typeface="Arial Rounded MT Bold"/>
              </a:rPr>
              <a:t>Art. 1º</a:t>
            </a:r>
            <a:r>
              <a:rPr lang="pt-BR" sz="3600">
                <a:solidFill>
                  <a:srgbClr val="000000"/>
                </a:solidFill>
                <a:latin typeface="Arial Rounded MT Bold"/>
              </a:rPr>
              <a:t> </a:t>
            </a:r>
            <a:r>
              <a:rPr lang="pt-BR" sz="3600">
                <a:solidFill>
                  <a:srgbClr val="000000"/>
                </a:solidFill>
                <a:latin typeface="Arial Rounded MT Bold"/>
              </a:rPr>
              <a:t>- Implementação do Decreto 6.571/2008.</a:t>
            </a:r>
            <a:endParaRPr/>
          </a:p>
          <a:p>
            <a:pPr algn="just">
              <a:buSzPct val="45000"/>
              <a:buFont typeface="StarSymbol"/>
              <a:buChar char=""/>
            </a:pPr>
            <a:r>
              <a:rPr b="1" lang="pt-BR" sz="3600">
                <a:solidFill>
                  <a:srgbClr val="000000"/>
                </a:solidFill>
                <a:latin typeface="Arial Rounded MT Bold"/>
              </a:rPr>
              <a:t>Art. 2º</a:t>
            </a:r>
            <a:r>
              <a:rPr lang="pt-BR" sz="3600">
                <a:solidFill>
                  <a:srgbClr val="000000"/>
                </a:solidFill>
                <a:latin typeface="Arial Rounded MT Bold"/>
              </a:rPr>
              <a:t> - Função do AEE</a:t>
            </a:r>
            <a:endParaRPr/>
          </a:p>
          <a:p>
            <a:pPr algn="just">
              <a:buSzPct val="45000"/>
              <a:buFont typeface="StarSymbol"/>
              <a:buChar char=""/>
            </a:pPr>
            <a:r>
              <a:rPr b="1" lang="pt-BR" sz="3600">
                <a:solidFill>
                  <a:srgbClr val="000000"/>
                </a:solidFill>
                <a:latin typeface="Arial Rounded MT Bold"/>
              </a:rPr>
              <a:t>Art. 3º</a:t>
            </a:r>
            <a:r>
              <a:rPr lang="pt-BR" sz="3600">
                <a:solidFill>
                  <a:srgbClr val="000000"/>
                </a:solidFill>
                <a:latin typeface="Arial Rounded MT Bold"/>
              </a:rPr>
              <a:t> - Etapas de ensino</a:t>
            </a:r>
            <a:endParaRPr/>
          </a:p>
          <a:p>
            <a:pPr algn="just">
              <a:buSzPct val="45000"/>
              <a:buFont typeface="StarSymbol"/>
              <a:buChar char=""/>
            </a:pPr>
            <a:r>
              <a:rPr b="1" lang="pt-BR" sz="3600">
                <a:solidFill>
                  <a:srgbClr val="000000"/>
                </a:solidFill>
                <a:latin typeface="Arial Rounded MT Bold"/>
              </a:rPr>
              <a:t>Art. 4º</a:t>
            </a:r>
            <a:r>
              <a:rPr lang="pt-BR" sz="3600">
                <a:solidFill>
                  <a:srgbClr val="000000"/>
                </a:solidFill>
                <a:latin typeface="Arial Rounded MT Bold"/>
              </a:rPr>
              <a:t> - Público Alvo</a:t>
            </a:r>
            <a:endParaRPr/>
          </a:p>
        </p:txBody>
      </p:sp>
      <p:sp>
        <p:nvSpPr>
          <p:cNvPr id="199" name="TextShape 2"/>
          <p:cNvSpPr txBox="1"/>
          <p:nvPr/>
        </p:nvSpPr>
        <p:spPr>
          <a:xfrm>
            <a:off x="720000" y="432000"/>
            <a:ext cx="7479000" cy="15120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pt-BR" sz="4000">
                <a:solidFill>
                  <a:srgbClr val="333333"/>
                </a:solidFill>
                <a:latin typeface="Calibri"/>
              </a:rPr>
              <a:t>RESOLUÇÃO Nº4, DE 2 DE OUTUBRO DE 2009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288000" y="192600"/>
            <a:ext cx="8352000" cy="7007400"/>
          </a:xfrm>
          <a:prstGeom prst="rect">
            <a:avLst/>
          </a:prstGeom>
        </p:spPr>
        <p:txBody>
          <a:bodyPr bIns="45000" lIns="90000" rIns="90000" tIns="45000" wrap="none"/>
          <a:p>
            <a:pPr algn="just">
              <a:lnSpc>
                <a:spcPct val="150000"/>
              </a:lnSpc>
            </a:pPr>
            <a:r>
              <a:rPr b="1" lang="pt-BR" sz="3600">
                <a:solidFill>
                  <a:srgbClr val="000000"/>
                </a:solidFill>
                <a:latin typeface="Arial Rounded MT Bold"/>
              </a:rPr>
              <a:t>Art. 5º</a:t>
            </a:r>
            <a:r>
              <a:rPr lang="pt-BR" sz="3600">
                <a:solidFill>
                  <a:srgbClr val="000000"/>
                </a:solidFill>
                <a:latin typeface="Arial Rounded MT Bold"/>
              </a:rPr>
              <a:t> - Onde ocorre o AEE?</a:t>
            </a:r>
            <a:endParaRPr/>
          </a:p>
          <a:p>
            <a:pPr algn="just">
              <a:lnSpc>
                <a:spcPct val="150000"/>
              </a:lnSpc>
            </a:pPr>
            <a:r>
              <a:rPr b="1" lang="pt-BR" sz="3600">
                <a:solidFill>
                  <a:srgbClr val="000000"/>
                </a:solidFill>
                <a:latin typeface="Arial Rounded MT Bold"/>
              </a:rPr>
              <a:t>Art. 6º</a:t>
            </a:r>
            <a:r>
              <a:rPr lang="pt-BR" sz="3600">
                <a:solidFill>
                  <a:srgbClr val="000000"/>
                </a:solidFill>
                <a:latin typeface="Arial Rounded MT Bold"/>
              </a:rPr>
              <a:t> - AEE ambiente hospitalar ou domiciliar.</a:t>
            </a:r>
            <a:endParaRPr/>
          </a:p>
          <a:p>
            <a:pPr algn="just">
              <a:lnSpc>
                <a:spcPct val="150000"/>
              </a:lnSpc>
            </a:pPr>
            <a:r>
              <a:rPr b="1" lang="pt-BR" sz="3600">
                <a:solidFill>
                  <a:srgbClr val="000000"/>
                </a:solidFill>
                <a:latin typeface="Arial Rounded MT Bold"/>
              </a:rPr>
              <a:t>Art. 7º</a:t>
            </a:r>
            <a:r>
              <a:rPr lang="pt-BR" sz="3600">
                <a:solidFill>
                  <a:srgbClr val="000000"/>
                </a:solidFill>
                <a:latin typeface="Arial Rounded MT Bold"/>
              </a:rPr>
              <a:t> - Os alunos com altas habilidades:</a:t>
            </a:r>
            <a:endParaRPr/>
          </a:p>
          <a:p>
            <a:pPr algn="just">
              <a:lnSpc>
                <a:spcPct val="150000"/>
              </a:lnSpc>
            </a:pPr>
            <a:r>
              <a:rPr b="1" lang="pt-BR" sz="3600">
                <a:solidFill>
                  <a:srgbClr val="000000"/>
                </a:solidFill>
                <a:latin typeface="Arial Rounded MT Bold"/>
              </a:rPr>
              <a:t>Art. 8º</a:t>
            </a:r>
            <a:r>
              <a:rPr lang="pt-BR" sz="3600">
                <a:solidFill>
                  <a:srgbClr val="000000"/>
                </a:solidFill>
                <a:latin typeface="Arial Rounded MT Bold"/>
              </a:rPr>
              <a:t> - No âmbito do FUNDEB.</a:t>
            </a:r>
            <a:endParaRPr/>
          </a:p>
          <a:p>
            <a:pPr algn="just">
              <a:lnSpc>
                <a:spcPct val="150000"/>
              </a:lnSpc>
            </a:pPr>
            <a:r>
              <a:rPr b="1" lang="pt-BR" sz="3600">
                <a:solidFill>
                  <a:srgbClr val="000000"/>
                </a:solidFill>
                <a:latin typeface="Arial Rounded MT Bold"/>
              </a:rPr>
              <a:t>Art. 9º</a:t>
            </a:r>
            <a:r>
              <a:rPr lang="pt-BR" sz="3600">
                <a:solidFill>
                  <a:srgbClr val="000000"/>
                </a:solidFill>
                <a:latin typeface="Arial Rounded MT Bold"/>
              </a:rPr>
              <a:t> - Elaboração e execução do AEE.</a:t>
            </a:r>
            <a:endParaRPr/>
          </a:p>
          <a:p>
            <a:pPr algn="just">
              <a:lnSpc>
                <a:spcPct val="150000"/>
              </a:lnSpc>
            </a:pP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288000" y="216000"/>
            <a:ext cx="8184600" cy="6209280"/>
          </a:xfrm>
          <a:prstGeom prst="rect">
            <a:avLst/>
          </a:prstGeom>
        </p:spPr>
        <p:txBody>
          <a:bodyPr bIns="45000" lIns="90000" rIns="90000" tIns="45000" wrap="none"/>
          <a:p>
            <a:pPr algn="just">
              <a:lnSpc>
                <a:spcPct val="150000"/>
              </a:lnSpc>
            </a:pPr>
            <a:r>
              <a:rPr b="1" lang="pt-BR" sz="3600">
                <a:solidFill>
                  <a:srgbClr val="000000"/>
                </a:solidFill>
                <a:latin typeface="Arial Rounded MT Bold"/>
              </a:rPr>
              <a:t>Art. 10º </a:t>
            </a:r>
            <a:r>
              <a:rPr lang="pt-BR" sz="3600">
                <a:solidFill>
                  <a:srgbClr val="000000"/>
                </a:solidFill>
                <a:latin typeface="Arial Rounded MT Bold"/>
              </a:rPr>
              <a:t>- O projeto pedagógico da escola de ensino regular deve institucionalizar a oferta do AEE prevendo na sua organização:</a:t>
            </a:r>
            <a:endParaRPr/>
          </a:p>
          <a:p>
            <a:pPr algn="just">
              <a:lnSpc>
                <a:spcPct val="150000"/>
              </a:lnSpc>
            </a:pPr>
            <a:r>
              <a:rPr b="1" lang="pt-BR" sz="3600">
                <a:solidFill>
                  <a:srgbClr val="000000"/>
                </a:solidFill>
                <a:latin typeface="Arial Rounded MT Bold"/>
              </a:rPr>
              <a:t>Art. 11</a:t>
            </a:r>
            <a:r>
              <a:rPr lang="pt-BR" sz="3600">
                <a:solidFill>
                  <a:srgbClr val="000000"/>
                </a:solidFill>
                <a:latin typeface="Arial Rounded MT Bold"/>
              </a:rPr>
              <a:t> – PPP</a:t>
            </a:r>
            <a:endParaRPr/>
          </a:p>
          <a:p>
            <a:pPr algn="just">
              <a:lnSpc>
                <a:spcPct val="150000"/>
              </a:lnSpc>
            </a:pPr>
            <a:r>
              <a:rPr b="1" lang="pt-BR" sz="3600">
                <a:solidFill>
                  <a:srgbClr val="000000"/>
                </a:solidFill>
                <a:latin typeface="Arial Rounded MT Bold"/>
              </a:rPr>
              <a:t>Art. 12</a:t>
            </a:r>
            <a:r>
              <a:rPr lang="pt-BR" sz="3600">
                <a:solidFill>
                  <a:srgbClr val="000000"/>
                </a:solidFill>
                <a:latin typeface="Arial Rounded MT Bold"/>
              </a:rPr>
              <a:t> – Formação</a:t>
            </a:r>
            <a:endParaRPr/>
          </a:p>
          <a:p>
            <a:pPr algn="just">
              <a:lnSpc>
                <a:spcPct val="150000"/>
              </a:lnSpc>
            </a:pPr>
            <a:r>
              <a:rPr b="1" lang="pt-BR" sz="3600">
                <a:solidFill>
                  <a:srgbClr val="000000"/>
                </a:solidFill>
                <a:latin typeface="Arial Rounded MT Bold"/>
              </a:rPr>
              <a:t>Art. 13</a:t>
            </a:r>
            <a:r>
              <a:rPr lang="pt-BR" sz="3600">
                <a:solidFill>
                  <a:srgbClr val="000000"/>
                </a:solidFill>
                <a:latin typeface="Arial Rounded MT Bold"/>
              </a:rPr>
              <a:t> – Atribuições do Professor do AEE.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72000" y="0"/>
            <a:ext cx="9000000" cy="652644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50000"/>
              </a:lnSpc>
            </a:pPr>
            <a:endParaRPr/>
          </a:p>
          <a:p>
            <a:pPr algn="ctr">
              <a:lnSpc>
                <a:spcPct val="150000"/>
              </a:lnSpc>
            </a:pPr>
            <a:r>
              <a:rPr b="1" lang="pt-BR" sz="4400">
                <a:solidFill>
                  <a:srgbClr val="b84700"/>
                </a:solidFill>
                <a:latin typeface="Comic Sans MS"/>
              </a:rPr>
              <a:t>OBRIGADA!!!!</a:t>
            </a:r>
            <a:endParaRPr/>
          </a:p>
          <a:p>
            <a:pPr algn="ctr"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r>
              <a:rPr b="1" lang="pt-BR" sz="2800">
                <a:solidFill>
                  <a:srgbClr val="b84700"/>
                </a:solidFill>
                <a:latin typeface="Comic Sans MS"/>
              </a:rPr>
              <a:t>EQUIPE</a:t>
            </a:r>
            <a:r>
              <a:rPr b="1" lang="pt-BR" sz="2800">
                <a:solidFill>
                  <a:srgbClr val="000000"/>
                </a:solidFill>
                <a:latin typeface="Comic Sans MS"/>
              </a:rPr>
              <a:t>: ANNE CAROLINE,CRISTINA GALVÃO, DIONEIDE MOTA, EULÁLIA SILVA, FERNANDA LIMA, GENIVAL FERRAIS E SHERON IMACULADA.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